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7127875" cy="7164388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8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591" y="1172506"/>
            <a:ext cx="6058694" cy="2494268"/>
          </a:xfrm>
        </p:spPr>
        <p:txBody>
          <a:bodyPr anchor="b"/>
          <a:lstStyle>
            <a:lvl1pPr algn="ctr">
              <a:defRPr sz="467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985" y="3762963"/>
            <a:ext cx="5345906" cy="1729735"/>
          </a:xfrm>
        </p:spPr>
        <p:txBody>
          <a:bodyPr/>
          <a:lstStyle>
            <a:lvl1pPr marL="0" indent="0" algn="ctr">
              <a:buNone/>
              <a:defRPr sz="1871"/>
            </a:lvl1pPr>
            <a:lvl2pPr marL="356387" indent="0" algn="ctr">
              <a:buNone/>
              <a:defRPr sz="1559"/>
            </a:lvl2pPr>
            <a:lvl3pPr marL="712775" indent="0" algn="ctr">
              <a:buNone/>
              <a:defRPr sz="1403"/>
            </a:lvl3pPr>
            <a:lvl4pPr marL="1069162" indent="0" algn="ctr">
              <a:buNone/>
              <a:defRPr sz="1247"/>
            </a:lvl4pPr>
            <a:lvl5pPr marL="1425550" indent="0" algn="ctr">
              <a:buNone/>
              <a:defRPr sz="1247"/>
            </a:lvl5pPr>
            <a:lvl6pPr marL="1781937" indent="0" algn="ctr">
              <a:buNone/>
              <a:defRPr sz="1247"/>
            </a:lvl6pPr>
            <a:lvl7pPr marL="2138324" indent="0" algn="ctr">
              <a:buNone/>
              <a:defRPr sz="1247"/>
            </a:lvl7pPr>
            <a:lvl8pPr marL="2494712" indent="0" algn="ctr">
              <a:buNone/>
              <a:defRPr sz="1247"/>
            </a:lvl8pPr>
            <a:lvl9pPr marL="2851099" indent="0" algn="ctr">
              <a:buNone/>
              <a:defRPr sz="1247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B0F9-151D-4146-B129-CD2D4121F136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1CDD-910A-4911-AD1D-C0EE8F71B7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58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B0F9-151D-4146-B129-CD2D4121F136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1CDD-910A-4911-AD1D-C0EE8F71B7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3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00886" y="381437"/>
            <a:ext cx="1536948" cy="60714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0042" y="381437"/>
            <a:ext cx="4521746" cy="60714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B0F9-151D-4146-B129-CD2D4121F136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1CDD-910A-4911-AD1D-C0EE8F71B7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35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B0F9-151D-4146-B129-CD2D4121F136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1CDD-910A-4911-AD1D-C0EE8F71B7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33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29" y="1786124"/>
            <a:ext cx="6147792" cy="2980186"/>
          </a:xfrm>
        </p:spPr>
        <p:txBody>
          <a:bodyPr anchor="b"/>
          <a:lstStyle>
            <a:lvl1pPr>
              <a:defRPr sz="467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29" y="4794504"/>
            <a:ext cx="6147792" cy="1567209"/>
          </a:xfrm>
        </p:spPr>
        <p:txBody>
          <a:bodyPr/>
          <a:lstStyle>
            <a:lvl1pPr marL="0" indent="0">
              <a:buNone/>
              <a:defRPr sz="1871">
                <a:solidFill>
                  <a:schemeClr val="tx1"/>
                </a:solidFill>
              </a:defRPr>
            </a:lvl1pPr>
            <a:lvl2pPr marL="35638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2pPr>
            <a:lvl3pPr marL="71277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3pPr>
            <a:lvl4pPr marL="1069162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4pPr>
            <a:lvl5pPr marL="1425550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5pPr>
            <a:lvl6pPr marL="1781937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6pPr>
            <a:lvl7pPr marL="213832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7pPr>
            <a:lvl8pPr marL="2494712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8pPr>
            <a:lvl9pPr marL="2851099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B0F9-151D-4146-B129-CD2D4121F136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1CDD-910A-4911-AD1D-C0EE8F71B7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78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041" y="1907187"/>
            <a:ext cx="3029347" cy="45457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8487" y="1907187"/>
            <a:ext cx="3029347" cy="45457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B0F9-151D-4146-B129-CD2D4121F136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1CDD-910A-4911-AD1D-C0EE8F71B7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70" y="381439"/>
            <a:ext cx="6147792" cy="138478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970" y="1756271"/>
            <a:ext cx="3015425" cy="860721"/>
          </a:xfrm>
        </p:spPr>
        <p:txBody>
          <a:bodyPr anchor="b"/>
          <a:lstStyle>
            <a:lvl1pPr marL="0" indent="0">
              <a:buNone/>
              <a:defRPr sz="1871" b="1"/>
            </a:lvl1pPr>
            <a:lvl2pPr marL="356387" indent="0">
              <a:buNone/>
              <a:defRPr sz="1559" b="1"/>
            </a:lvl2pPr>
            <a:lvl3pPr marL="712775" indent="0">
              <a:buNone/>
              <a:defRPr sz="1403" b="1"/>
            </a:lvl3pPr>
            <a:lvl4pPr marL="1069162" indent="0">
              <a:buNone/>
              <a:defRPr sz="1247" b="1"/>
            </a:lvl4pPr>
            <a:lvl5pPr marL="1425550" indent="0">
              <a:buNone/>
              <a:defRPr sz="1247" b="1"/>
            </a:lvl5pPr>
            <a:lvl6pPr marL="1781937" indent="0">
              <a:buNone/>
              <a:defRPr sz="1247" b="1"/>
            </a:lvl6pPr>
            <a:lvl7pPr marL="2138324" indent="0">
              <a:buNone/>
              <a:defRPr sz="1247" b="1"/>
            </a:lvl7pPr>
            <a:lvl8pPr marL="2494712" indent="0">
              <a:buNone/>
              <a:defRPr sz="1247" b="1"/>
            </a:lvl8pPr>
            <a:lvl9pPr marL="2851099" indent="0">
              <a:buNone/>
              <a:defRPr sz="1247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970" y="2616992"/>
            <a:ext cx="3015425" cy="38492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8487" y="1756271"/>
            <a:ext cx="3030275" cy="860721"/>
          </a:xfrm>
        </p:spPr>
        <p:txBody>
          <a:bodyPr anchor="b"/>
          <a:lstStyle>
            <a:lvl1pPr marL="0" indent="0">
              <a:buNone/>
              <a:defRPr sz="1871" b="1"/>
            </a:lvl1pPr>
            <a:lvl2pPr marL="356387" indent="0">
              <a:buNone/>
              <a:defRPr sz="1559" b="1"/>
            </a:lvl2pPr>
            <a:lvl3pPr marL="712775" indent="0">
              <a:buNone/>
              <a:defRPr sz="1403" b="1"/>
            </a:lvl3pPr>
            <a:lvl4pPr marL="1069162" indent="0">
              <a:buNone/>
              <a:defRPr sz="1247" b="1"/>
            </a:lvl4pPr>
            <a:lvl5pPr marL="1425550" indent="0">
              <a:buNone/>
              <a:defRPr sz="1247" b="1"/>
            </a:lvl5pPr>
            <a:lvl6pPr marL="1781937" indent="0">
              <a:buNone/>
              <a:defRPr sz="1247" b="1"/>
            </a:lvl6pPr>
            <a:lvl7pPr marL="2138324" indent="0">
              <a:buNone/>
              <a:defRPr sz="1247" b="1"/>
            </a:lvl7pPr>
            <a:lvl8pPr marL="2494712" indent="0">
              <a:buNone/>
              <a:defRPr sz="1247" b="1"/>
            </a:lvl8pPr>
            <a:lvl9pPr marL="2851099" indent="0">
              <a:buNone/>
              <a:defRPr sz="1247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08487" y="2616992"/>
            <a:ext cx="3030275" cy="38492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B0F9-151D-4146-B129-CD2D4121F136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1CDD-910A-4911-AD1D-C0EE8F71B7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36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B0F9-151D-4146-B129-CD2D4121F136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1CDD-910A-4911-AD1D-C0EE8F71B7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40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B0F9-151D-4146-B129-CD2D4121F136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1CDD-910A-4911-AD1D-C0EE8F71B7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33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70" y="477626"/>
            <a:ext cx="2298925" cy="1671691"/>
          </a:xfrm>
        </p:spPr>
        <p:txBody>
          <a:bodyPr anchor="b"/>
          <a:lstStyle>
            <a:lvl1pPr>
              <a:defRPr sz="249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0275" y="1031541"/>
            <a:ext cx="3608487" cy="5091359"/>
          </a:xfrm>
        </p:spPr>
        <p:txBody>
          <a:bodyPr/>
          <a:lstStyle>
            <a:lvl1pPr>
              <a:defRPr sz="2494"/>
            </a:lvl1pPr>
            <a:lvl2pPr>
              <a:defRPr sz="2183"/>
            </a:lvl2pPr>
            <a:lvl3pPr>
              <a:defRPr sz="1871"/>
            </a:lvl3pPr>
            <a:lvl4pPr>
              <a:defRPr sz="1559"/>
            </a:lvl4pPr>
            <a:lvl5pPr>
              <a:defRPr sz="1559"/>
            </a:lvl5pPr>
            <a:lvl6pPr>
              <a:defRPr sz="1559"/>
            </a:lvl6pPr>
            <a:lvl7pPr>
              <a:defRPr sz="1559"/>
            </a:lvl7pPr>
            <a:lvl8pPr>
              <a:defRPr sz="1559"/>
            </a:lvl8pPr>
            <a:lvl9pPr>
              <a:defRPr sz="155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0970" y="2149316"/>
            <a:ext cx="2298925" cy="3981875"/>
          </a:xfrm>
        </p:spPr>
        <p:txBody>
          <a:bodyPr/>
          <a:lstStyle>
            <a:lvl1pPr marL="0" indent="0">
              <a:buNone/>
              <a:defRPr sz="1247"/>
            </a:lvl1pPr>
            <a:lvl2pPr marL="356387" indent="0">
              <a:buNone/>
              <a:defRPr sz="1091"/>
            </a:lvl2pPr>
            <a:lvl3pPr marL="712775" indent="0">
              <a:buNone/>
              <a:defRPr sz="935"/>
            </a:lvl3pPr>
            <a:lvl4pPr marL="1069162" indent="0">
              <a:buNone/>
              <a:defRPr sz="780"/>
            </a:lvl4pPr>
            <a:lvl5pPr marL="1425550" indent="0">
              <a:buNone/>
              <a:defRPr sz="780"/>
            </a:lvl5pPr>
            <a:lvl6pPr marL="1781937" indent="0">
              <a:buNone/>
              <a:defRPr sz="780"/>
            </a:lvl6pPr>
            <a:lvl7pPr marL="2138324" indent="0">
              <a:buNone/>
              <a:defRPr sz="780"/>
            </a:lvl7pPr>
            <a:lvl8pPr marL="2494712" indent="0">
              <a:buNone/>
              <a:defRPr sz="780"/>
            </a:lvl8pPr>
            <a:lvl9pPr marL="2851099" indent="0">
              <a:buNone/>
              <a:defRPr sz="78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B0F9-151D-4146-B129-CD2D4121F136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1CDD-910A-4911-AD1D-C0EE8F71B7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70" y="477626"/>
            <a:ext cx="2298925" cy="1671691"/>
          </a:xfrm>
        </p:spPr>
        <p:txBody>
          <a:bodyPr anchor="b"/>
          <a:lstStyle>
            <a:lvl1pPr>
              <a:defRPr sz="249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30275" y="1031541"/>
            <a:ext cx="3608487" cy="5091359"/>
          </a:xfrm>
        </p:spPr>
        <p:txBody>
          <a:bodyPr anchor="t"/>
          <a:lstStyle>
            <a:lvl1pPr marL="0" indent="0">
              <a:buNone/>
              <a:defRPr sz="2494"/>
            </a:lvl1pPr>
            <a:lvl2pPr marL="356387" indent="0">
              <a:buNone/>
              <a:defRPr sz="2183"/>
            </a:lvl2pPr>
            <a:lvl3pPr marL="712775" indent="0">
              <a:buNone/>
              <a:defRPr sz="1871"/>
            </a:lvl3pPr>
            <a:lvl4pPr marL="1069162" indent="0">
              <a:buNone/>
              <a:defRPr sz="1559"/>
            </a:lvl4pPr>
            <a:lvl5pPr marL="1425550" indent="0">
              <a:buNone/>
              <a:defRPr sz="1559"/>
            </a:lvl5pPr>
            <a:lvl6pPr marL="1781937" indent="0">
              <a:buNone/>
              <a:defRPr sz="1559"/>
            </a:lvl6pPr>
            <a:lvl7pPr marL="2138324" indent="0">
              <a:buNone/>
              <a:defRPr sz="1559"/>
            </a:lvl7pPr>
            <a:lvl8pPr marL="2494712" indent="0">
              <a:buNone/>
              <a:defRPr sz="1559"/>
            </a:lvl8pPr>
            <a:lvl9pPr marL="2851099" indent="0">
              <a:buNone/>
              <a:defRPr sz="155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0970" y="2149316"/>
            <a:ext cx="2298925" cy="3981875"/>
          </a:xfrm>
        </p:spPr>
        <p:txBody>
          <a:bodyPr/>
          <a:lstStyle>
            <a:lvl1pPr marL="0" indent="0">
              <a:buNone/>
              <a:defRPr sz="1247"/>
            </a:lvl1pPr>
            <a:lvl2pPr marL="356387" indent="0">
              <a:buNone/>
              <a:defRPr sz="1091"/>
            </a:lvl2pPr>
            <a:lvl3pPr marL="712775" indent="0">
              <a:buNone/>
              <a:defRPr sz="935"/>
            </a:lvl3pPr>
            <a:lvl4pPr marL="1069162" indent="0">
              <a:buNone/>
              <a:defRPr sz="780"/>
            </a:lvl4pPr>
            <a:lvl5pPr marL="1425550" indent="0">
              <a:buNone/>
              <a:defRPr sz="780"/>
            </a:lvl5pPr>
            <a:lvl6pPr marL="1781937" indent="0">
              <a:buNone/>
              <a:defRPr sz="780"/>
            </a:lvl6pPr>
            <a:lvl7pPr marL="2138324" indent="0">
              <a:buNone/>
              <a:defRPr sz="780"/>
            </a:lvl7pPr>
            <a:lvl8pPr marL="2494712" indent="0">
              <a:buNone/>
              <a:defRPr sz="780"/>
            </a:lvl8pPr>
            <a:lvl9pPr marL="2851099" indent="0">
              <a:buNone/>
              <a:defRPr sz="78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B0F9-151D-4146-B129-CD2D4121F136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1CDD-910A-4911-AD1D-C0EE8F71B7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18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042" y="381439"/>
            <a:ext cx="6147792" cy="1384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042" y="1907187"/>
            <a:ext cx="6147792" cy="4545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041" y="6640328"/>
            <a:ext cx="1603772" cy="381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6B0F9-151D-4146-B129-CD2D4121F136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1109" y="6640328"/>
            <a:ext cx="2405658" cy="381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34062" y="6640328"/>
            <a:ext cx="1603772" cy="381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61CDD-910A-4911-AD1D-C0EE8F71B7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44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12775" rtl="0" eaLnBrk="1" latinLnBrk="0" hangingPunct="1">
        <a:lnSpc>
          <a:spcPct val="90000"/>
        </a:lnSpc>
        <a:spcBef>
          <a:spcPct val="0"/>
        </a:spcBef>
        <a:buNone/>
        <a:defRPr sz="34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194" indent="-178194" algn="l" defTabSz="7127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183" kern="1200">
          <a:solidFill>
            <a:schemeClr val="tx1"/>
          </a:solidFill>
          <a:latin typeface="+mn-lt"/>
          <a:ea typeface="+mn-ea"/>
          <a:cs typeface="+mn-cs"/>
        </a:defRPr>
      </a:lvl1pPr>
      <a:lvl2pPr marL="534581" indent="-178194" algn="l" defTabSz="7127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890969" indent="-178194" algn="l" defTabSz="7127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247356" indent="-178194" algn="l" defTabSz="7127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603743" indent="-178194" algn="l" defTabSz="7127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960131" indent="-178194" algn="l" defTabSz="7127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316518" indent="-178194" algn="l" defTabSz="7127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672906" indent="-178194" algn="l" defTabSz="7127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029293" indent="-178194" algn="l" defTabSz="7127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775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387" algn="l" defTabSz="712775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775" algn="l" defTabSz="712775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162" algn="l" defTabSz="712775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550" algn="l" defTabSz="712775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1937" algn="l" defTabSz="712775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324" algn="l" defTabSz="712775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4712" algn="l" defTabSz="712775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1099" algn="l" defTabSz="712775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CBA1610C-5A04-421C-A9C4-9F074B2E4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"/>
            <a:ext cx="7127875" cy="712787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044A11A-9265-43DE-807D-9A0ADE34EDC5}"/>
              </a:ext>
            </a:extLst>
          </p:cNvPr>
          <p:cNvSpPr txBox="1"/>
          <p:nvPr/>
        </p:nvSpPr>
        <p:spPr>
          <a:xfrm>
            <a:off x="162298" y="3433780"/>
            <a:ext cx="6803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2C41C"/>
                </a:solidFill>
                <a:latin typeface="Arial Black" panose="020B0A04020102020204" pitchFamily="34" charset="0"/>
              </a:rPr>
              <a:t>ENTRE EM CONTATO COM O LIONS CLUBE DE NHANDEAR ALIANÇA E FAÇA </a:t>
            </a:r>
          </a:p>
        </p:txBody>
      </p:sp>
    </p:spTree>
    <p:extLst>
      <p:ext uri="{BB962C8B-B14F-4D97-AF65-F5344CB8AC3E}">
        <p14:creationId xmlns:p14="http://schemas.microsoft.com/office/powerpoint/2010/main" val="6221041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12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Master</dc:creator>
  <cp:lastModifiedBy>Master</cp:lastModifiedBy>
  <cp:revision>5</cp:revision>
  <dcterms:created xsi:type="dcterms:W3CDTF">2021-07-06T14:25:37Z</dcterms:created>
  <dcterms:modified xsi:type="dcterms:W3CDTF">2021-07-22T11:36:27Z</dcterms:modified>
</cp:coreProperties>
</file>