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999538" cy="895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64788"/>
            <a:ext cx="7649607" cy="3116039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00993"/>
            <a:ext cx="6749654" cy="2160923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9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61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6522"/>
            <a:ext cx="1940525" cy="75849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6522"/>
            <a:ext cx="5709082" cy="75849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8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71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31368"/>
            <a:ext cx="7762102" cy="3723086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5989676"/>
            <a:ext cx="7762102" cy="1957883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68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82610"/>
            <a:ext cx="3824804" cy="56788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82610"/>
            <a:ext cx="3824804" cy="56788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92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6524"/>
            <a:ext cx="7762102" cy="172998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194074"/>
            <a:ext cx="3807226" cy="107528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69355"/>
            <a:ext cx="3807226" cy="48087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194074"/>
            <a:ext cx="3825976" cy="107528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69355"/>
            <a:ext cx="3825976" cy="48087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51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6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6688"/>
            <a:ext cx="2902585" cy="2088409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88683"/>
            <a:ext cx="4556016" cy="6360532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85098"/>
            <a:ext cx="2902585" cy="4974475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5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6688"/>
            <a:ext cx="2902585" cy="2088409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88683"/>
            <a:ext cx="4556016" cy="6360532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85098"/>
            <a:ext cx="2902585" cy="4974475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6524"/>
            <a:ext cx="7762102" cy="172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82610"/>
            <a:ext cx="7762102" cy="567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295627"/>
            <a:ext cx="2024896" cy="476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AF4D-6D2A-49B2-AC58-1ED9453073E6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295627"/>
            <a:ext cx="3037344" cy="476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295627"/>
            <a:ext cx="2024896" cy="476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2562-F508-4A57-99E6-93BC5E724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5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A0BB4A-DD04-0CDE-2BC4-E79DF516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" y="-22749"/>
            <a:ext cx="8976780" cy="89730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4EDA46-4E73-96A4-4301-4EEE88C735DA}"/>
              </a:ext>
            </a:extLst>
          </p:cNvPr>
          <p:cNvSpPr txBox="1"/>
          <p:nvPr/>
        </p:nvSpPr>
        <p:spPr>
          <a:xfrm>
            <a:off x="-181621" y="4138732"/>
            <a:ext cx="855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ENTRE EM CONTATO COM 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LIONS CLUBE MAIS PERTO DE VOCÊ</a:t>
            </a:r>
          </a:p>
        </p:txBody>
      </p:sp>
    </p:spTree>
    <p:extLst>
      <p:ext uri="{BB962C8B-B14F-4D97-AF65-F5344CB8AC3E}">
        <p14:creationId xmlns:p14="http://schemas.microsoft.com/office/powerpoint/2010/main" val="2455621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11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Master</dc:creator>
  <cp:lastModifiedBy>Glauber Gomes da Silva</cp:lastModifiedBy>
  <cp:revision>2</cp:revision>
  <dcterms:created xsi:type="dcterms:W3CDTF">2022-05-16T21:44:13Z</dcterms:created>
  <dcterms:modified xsi:type="dcterms:W3CDTF">2022-05-17T14:20:05Z</dcterms:modified>
</cp:coreProperties>
</file>