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117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F1CE5-A631-41AA-BFD6-C1B6F2F9EFA9}" type="datetimeFigureOut">
              <a:rPr lang="pt-BR" smtClean="0"/>
              <a:t>26/10/2021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9EEA6-7FE2-4469-8496-9846E8CED8B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8876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F1CE5-A631-41AA-BFD6-C1B6F2F9EFA9}" type="datetimeFigureOut">
              <a:rPr lang="pt-BR" smtClean="0"/>
              <a:t>26/10/2021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9EEA6-7FE2-4469-8496-9846E8CED8B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830010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F1CE5-A631-41AA-BFD6-C1B6F2F9EFA9}" type="datetimeFigureOut">
              <a:rPr lang="pt-BR" smtClean="0"/>
              <a:t>26/10/2021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9EEA6-7FE2-4469-8496-9846E8CED8B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75916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F1CE5-A631-41AA-BFD6-C1B6F2F9EFA9}" type="datetimeFigureOut">
              <a:rPr lang="pt-BR" smtClean="0"/>
              <a:t>26/10/2021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9EEA6-7FE2-4469-8496-9846E8CED8B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04254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F1CE5-A631-41AA-BFD6-C1B6F2F9EFA9}" type="datetimeFigureOut">
              <a:rPr lang="pt-BR" smtClean="0"/>
              <a:t>26/10/2021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9EEA6-7FE2-4469-8496-9846E8CED8B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458217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F1CE5-A631-41AA-BFD6-C1B6F2F9EFA9}" type="datetimeFigureOut">
              <a:rPr lang="pt-BR" smtClean="0"/>
              <a:t>26/10/2021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9EEA6-7FE2-4469-8496-9846E8CED8B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028964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F1CE5-A631-41AA-BFD6-C1B6F2F9EFA9}" type="datetimeFigureOut">
              <a:rPr lang="pt-BR" smtClean="0"/>
              <a:t>26/10/2021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9EEA6-7FE2-4469-8496-9846E8CED8B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49209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F1CE5-A631-41AA-BFD6-C1B6F2F9EFA9}" type="datetimeFigureOut">
              <a:rPr lang="pt-BR" smtClean="0"/>
              <a:t>26/10/2021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9EEA6-7FE2-4469-8496-9846E8CED8B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10819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F1CE5-A631-41AA-BFD6-C1B6F2F9EFA9}" type="datetimeFigureOut">
              <a:rPr lang="pt-BR" smtClean="0"/>
              <a:t>26/10/2021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9EEA6-7FE2-4469-8496-9846E8CED8B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70658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F1CE5-A631-41AA-BFD6-C1B6F2F9EFA9}" type="datetimeFigureOut">
              <a:rPr lang="pt-BR" smtClean="0"/>
              <a:t>26/10/2021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9EEA6-7FE2-4469-8496-9846E8CED8B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125207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F1CE5-A631-41AA-BFD6-C1B6F2F9EFA9}" type="datetimeFigureOut">
              <a:rPr lang="pt-BR" smtClean="0"/>
              <a:t>26/10/2021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9EEA6-7FE2-4469-8496-9846E8CED8B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184769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BF1CE5-A631-41AA-BFD6-C1B6F2F9EFA9}" type="datetimeFigureOut">
              <a:rPr lang="pt-BR" smtClean="0"/>
              <a:t>26/10/2021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49EEA6-7FE2-4469-8496-9846E8CED8B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032850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3BD3AF15-5840-4A89-A51D-86CD23C91F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29" y="0"/>
            <a:ext cx="9863942" cy="6858000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7908BDC8-D7EC-4672-BA86-3B8B776B88FD}"/>
              </a:ext>
            </a:extLst>
          </p:cNvPr>
          <p:cNvSpPr txBox="1"/>
          <p:nvPr/>
        </p:nvSpPr>
        <p:spPr>
          <a:xfrm>
            <a:off x="1577009" y="2828835"/>
            <a:ext cx="569843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CONQUISTOU O 1º LUGAR NO </a:t>
            </a:r>
          </a:p>
          <a:p>
            <a:pPr algn="ctr"/>
            <a:r>
              <a:rPr lang="pt-BR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CONCURSO CARTAZ DA PAZ PROMOVIDO PELO</a:t>
            </a:r>
          </a:p>
          <a:p>
            <a:pPr algn="ctr"/>
            <a:r>
              <a:rPr lang="pt-BR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LIONS CLUBE DE FERNANDÓPOLIS</a:t>
            </a:r>
          </a:p>
          <a:p>
            <a:pPr algn="ctr"/>
            <a:r>
              <a:rPr lang="pt-BR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CIDADE PROGRESSO. 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C9CD3476-C57C-4DF8-8635-BB5CDE22885A}"/>
              </a:ext>
            </a:extLst>
          </p:cNvPr>
          <p:cNvSpPr txBox="1"/>
          <p:nvPr/>
        </p:nvSpPr>
        <p:spPr>
          <a:xfrm>
            <a:off x="2392017" y="4029164"/>
            <a:ext cx="47575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chemeClr val="accent1"/>
                </a:solidFill>
              </a:rPr>
              <a:t>Fernandópolis, 05 de outubro de 2021.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FED27767-4874-4A2C-8B1D-385C8B1C1E03}"/>
              </a:ext>
            </a:extLst>
          </p:cNvPr>
          <p:cNvSpPr txBox="1"/>
          <p:nvPr/>
        </p:nvSpPr>
        <p:spPr>
          <a:xfrm>
            <a:off x="1113184" y="1999543"/>
            <a:ext cx="68248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Maria da Silva</a:t>
            </a:r>
          </a:p>
        </p:txBody>
      </p:sp>
    </p:spTree>
    <p:extLst>
      <p:ext uri="{BB962C8B-B14F-4D97-AF65-F5344CB8AC3E}">
        <p14:creationId xmlns:p14="http://schemas.microsoft.com/office/powerpoint/2010/main" val="361638276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Words>30</Words>
  <Application>Microsoft Office PowerPoint</Application>
  <PresentationFormat>Papel A4 (210 x 297 mm)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Master</dc:creator>
  <cp:lastModifiedBy>Master</cp:lastModifiedBy>
  <cp:revision>3</cp:revision>
  <dcterms:created xsi:type="dcterms:W3CDTF">2021-10-26T01:20:53Z</dcterms:created>
  <dcterms:modified xsi:type="dcterms:W3CDTF">2021-10-26T16:41:06Z</dcterms:modified>
</cp:coreProperties>
</file>